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79" r:id="rId2"/>
    <p:sldId id="315" r:id="rId3"/>
    <p:sldId id="306" r:id="rId4"/>
    <p:sldId id="307" r:id="rId5"/>
    <p:sldId id="308" r:id="rId6"/>
    <p:sldId id="310" r:id="rId7"/>
    <p:sldId id="304" r:id="rId8"/>
    <p:sldId id="305" r:id="rId9"/>
    <p:sldId id="313" r:id="rId10"/>
    <p:sldId id="316" r:id="rId11"/>
    <p:sldId id="311" r:id="rId12"/>
    <p:sldId id="31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0771" autoAdjust="0"/>
  </p:normalViewPr>
  <p:slideViewPr>
    <p:cSldViewPr snapToGrid="0">
      <p:cViewPr varScale="1">
        <p:scale>
          <a:sx n="91" d="100"/>
          <a:sy n="91" d="100"/>
        </p:scale>
        <p:origin x="21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F8BCC-2344-4186-9B97-CB7317125AA8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C964-EA0E-4B8E-A7AC-E3AAD20D6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homme adulte va peser entre 60 et 150 kg (hors </a:t>
            </a:r>
            <a:r>
              <a:rPr lang="fr-FR" dirty="0" err="1"/>
              <a:t>extrèmes</a:t>
            </a:r>
            <a:r>
              <a:rPr lang="fr-FR" dirty="0"/>
              <a:t>)</a:t>
            </a:r>
          </a:p>
          <a:p>
            <a:r>
              <a:rPr lang="fr-FR" dirty="0"/>
              <a:t>Un chat va peser de 2 à 10 kg avec une moyenne autour de 5 kg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601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 pas d’adule en moyenne c’est 60 cm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892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homme adulte va peser entre 60 et 150 kg (hors extrêmes)</a:t>
            </a:r>
          </a:p>
          <a:p>
            <a:r>
              <a:rPr lang="fr-FR" dirty="0"/>
              <a:t>Un chat va peser de 2 à 10 kg avec une moyenne autour de 5 kg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256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10 bouteilles d’eau = 15 l</a:t>
            </a:r>
          </a:p>
          <a:p>
            <a:r>
              <a:rPr lang="fr-FR" dirty="0"/>
              <a:t>Une baignoire = environ 150 à 200 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438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10 bouteilles d’eau = 15 l</a:t>
            </a:r>
          </a:p>
          <a:p>
            <a:r>
              <a:rPr lang="fr-FR" dirty="0"/>
              <a:t>Une baignoire = environ 150 à 200 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3729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525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464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626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6E0CF-289F-E006-7D2F-4E14CFDCF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9F2709C-3EAC-118A-8EA5-4ED5A15D89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0691346-9EB8-725E-3249-D84E65C0AC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BA4F94-6742-E36D-DE02-A1D49D5DC8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099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8158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1767599" y="2890391"/>
              <a:ext cx="560880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J’évalue des ordres de grandeur de la vie courante.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2A7D6-88D9-6E5C-4D91-635A60F9B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0DB73-35C5-BC9D-55CA-05B9BF7E8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C89A04-D7D7-CAB6-7C31-2CB9CEC495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7E5DB19-B80D-5162-FB6F-097C6C341FE6}"/>
              </a:ext>
            </a:extLst>
          </p:cNvPr>
          <p:cNvSpPr txBox="1">
            <a:spLocks/>
          </p:cNvSpPr>
          <p:nvPr/>
        </p:nvSpPr>
        <p:spPr>
          <a:xfrm>
            <a:off x="3551664" y="1200357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classe a une longueur de :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9AE7A0E-FEDE-5C43-8D2C-7157DEBCF3BE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5B8579C-9E2B-8281-C9AB-D18193276210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E46272AC-92F3-65B6-E3B8-AB2AC9A9F43D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moins de 20 mètres.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47CDF252-8977-319E-C20E-9ECECD05F000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20 mètres. </a:t>
            </a:r>
          </a:p>
        </p:txBody>
      </p:sp>
      <p:pic>
        <p:nvPicPr>
          <p:cNvPr id="4" name="Image 3" descr="Une image contenant intérieur, meubles, mur, chaise&#10;&#10;Description générée automatiquement">
            <a:extLst>
              <a:ext uri="{FF2B5EF4-FFF2-40B4-BE49-F238E27FC236}">
                <a16:creationId xmlns:a16="http://schemas.microsoft.com/office/drawing/2014/main" id="{A5997F83-2421-DF5F-B5EB-F3BAE3DE74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42" y="2689726"/>
            <a:ext cx="3214997" cy="212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Vrai ou faux ?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51664" y="1200357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Quand je fais 1 pas en marchant, je marche plus </a:t>
            </a:r>
          </a:p>
          <a:p>
            <a:r>
              <a:rPr lang="fr-FR"/>
              <a:t>d’un mètre</a:t>
            </a:r>
            <a:r>
              <a:rPr lang="fr-FR" dirty="0"/>
              <a:t>…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FAUX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94B411F-7CD7-27C8-6B1E-21854AF2A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57" y="2627534"/>
            <a:ext cx="3348823" cy="223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9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5/5</a:t>
            </a:r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51664" y="1200357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Quand je fais 1 pas en marchant, je marche plus </a:t>
            </a:r>
          </a:p>
          <a:p>
            <a:r>
              <a:rPr lang="fr-FR" dirty="0"/>
              <a:t>d’un mètre…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FAUX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94B411F-7CD7-27C8-6B1E-21854AF2A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57" y="2627534"/>
            <a:ext cx="3348823" cy="223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73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298E37A-175B-2039-C7E7-62411B4F2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78" y="1838784"/>
            <a:ext cx="8860221" cy="328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401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115293" y="1456125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La plupart des hommes mesurent :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70322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70322" y="389044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942531" y="20700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moins de 2 mètres. 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942530" y="377649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2 mètres.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A5FCDB9-313B-2C5A-01D9-FBE4279FB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73" y="1349358"/>
            <a:ext cx="2483562" cy="372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70322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70322" y="3890441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942531" y="20700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moins</a:t>
            </a:r>
            <a:r>
              <a:rPr lang="fr-FR" sz="3200" dirty="0">
                <a:solidFill>
                  <a:schemeClr val="tx1"/>
                </a:solidFill>
              </a:rPr>
              <a:t> </a:t>
            </a:r>
            <a:r>
              <a:rPr lang="fr-FR" sz="3200" dirty="0">
                <a:solidFill>
                  <a:schemeClr val="bg1"/>
                </a:solidFill>
              </a:rPr>
              <a:t>de 2 mètres. 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942530" y="377649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2 mètres.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A5FCDB9-313B-2C5A-01D9-FBE4279FB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73" y="1349358"/>
            <a:ext cx="2483562" cy="3726798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E1BE103E-25A5-E369-3A63-EC39F1390C69}"/>
              </a:ext>
            </a:extLst>
          </p:cNvPr>
          <p:cNvSpPr txBox="1">
            <a:spLocks/>
          </p:cNvSpPr>
          <p:nvPr/>
        </p:nvSpPr>
        <p:spPr>
          <a:xfrm>
            <a:off x="3115293" y="1456125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La plupart des hommes mesurent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0741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Une baignoire a une hauteur de plus d’un mètre.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FAUX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BF4C2FF-3934-C5CA-14C6-DE436990D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04" y="1706430"/>
            <a:ext cx="3011104" cy="27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4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Une baignoire a une hauteur de plus d’un mètre.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FAUX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BF4C2FF-3934-C5CA-14C6-DE436990D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04" y="1706430"/>
            <a:ext cx="3011104" cy="27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Un stylo mesure :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70322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70322" y="389044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24248" y="2070069"/>
            <a:ext cx="4319751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10 centimètres. 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24248" y="3776499"/>
            <a:ext cx="4319751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/>
            <a:r>
              <a:rPr lang="fr-FR" sz="3200" dirty="0">
                <a:solidFill>
                  <a:schemeClr val="tx1"/>
                </a:solidFill>
              </a:rPr>
              <a:t>moins de 10 centimètres.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014A872-BF46-535E-A992-79AC37AE8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63009">
            <a:off x="-251396" y="2232963"/>
            <a:ext cx="3953274" cy="197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Un stylo mesure :</a:t>
            </a:r>
            <a:endParaRPr lang="fr-FR" sz="2000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70322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70322" y="3890441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4B9BCAA-4610-99E9-0A8A-6C9DAE601C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63009">
            <a:off x="-251396" y="2232963"/>
            <a:ext cx="3953274" cy="1976637"/>
          </a:xfrm>
          <a:prstGeom prst="rect">
            <a:avLst/>
          </a:prstGeom>
        </p:spPr>
      </p:pic>
      <p:sp>
        <p:nvSpPr>
          <p:cNvPr id="5" name="Bulle narrative : rectangle à coins arrondis 4">
            <a:extLst>
              <a:ext uri="{FF2B5EF4-FFF2-40B4-BE49-F238E27FC236}">
                <a16:creationId xmlns:a16="http://schemas.microsoft.com/office/drawing/2014/main" id="{A97FC459-6B77-6885-B4EC-65C641D3D6E8}"/>
              </a:ext>
            </a:extLst>
          </p:cNvPr>
          <p:cNvSpPr/>
          <p:nvPr/>
        </p:nvSpPr>
        <p:spPr>
          <a:xfrm>
            <a:off x="4824248" y="2070069"/>
            <a:ext cx="4319751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plus de 10 centimètres. </a:t>
            </a:r>
          </a:p>
        </p:txBody>
      </p:sp>
      <p:sp>
        <p:nvSpPr>
          <p:cNvPr id="6" name="Bulle narrative : rectangle à coins arrondis 5">
            <a:extLst>
              <a:ext uri="{FF2B5EF4-FFF2-40B4-BE49-F238E27FC236}">
                <a16:creationId xmlns:a16="http://schemas.microsoft.com/office/drawing/2014/main" id="{B0944865-C706-D82D-F4C9-0FABE0127AD8}"/>
              </a:ext>
            </a:extLst>
          </p:cNvPr>
          <p:cNvSpPr/>
          <p:nvPr/>
        </p:nvSpPr>
        <p:spPr>
          <a:xfrm>
            <a:off x="4824248" y="3776499"/>
            <a:ext cx="4319751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/>
            <a:r>
              <a:rPr lang="fr-FR" sz="3200" dirty="0">
                <a:solidFill>
                  <a:schemeClr val="tx1"/>
                </a:solidFill>
              </a:rPr>
              <a:t>moins de 10 centimètres. </a:t>
            </a:r>
          </a:p>
        </p:txBody>
      </p:sp>
    </p:spTree>
    <p:extLst>
      <p:ext uri="{BB962C8B-B14F-4D97-AF65-F5344CB8AC3E}">
        <p14:creationId xmlns:p14="http://schemas.microsoft.com/office/powerpoint/2010/main" val="62196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51664" y="1200357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classe a une longueur de :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moins de 20 mètres.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20 mètres. </a:t>
            </a:r>
          </a:p>
        </p:txBody>
      </p:sp>
      <p:pic>
        <p:nvPicPr>
          <p:cNvPr id="4" name="Image 3" descr="Une image contenant intérieur, meubles, mur, chaise&#10;&#10;Description générée automatiquement">
            <a:extLst>
              <a:ext uri="{FF2B5EF4-FFF2-40B4-BE49-F238E27FC236}">
                <a16:creationId xmlns:a16="http://schemas.microsoft.com/office/drawing/2014/main" id="{44594F4D-06C4-6C86-B909-54C7E492F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42" y="2689726"/>
            <a:ext cx="3214997" cy="212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68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752</TotalTime>
  <Words>357</Words>
  <Application>Microsoft Office PowerPoint</Application>
  <PresentationFormat>Affichage à l'écran (4:3)</PresentationFormat>
  <Paragraphs>96</Paragraphs>
  <Slides>12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  <vt:lpstr>Vrai ou faux ?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63</cp:revision>
  <dcterms:created xsi:type="dcterms:W3CDTF">2023-02-07T14:55:57Z</dcterms:created>
  <dcterms:modified xsi:type="dcterms:W3CDTF">2025-08-13T10:37:29Z</dcterms:modified>
</cp:coreProperties>
</file>